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459D737-9FA4-4049-8E4A-A70875BC1B20}" type="datetimeFigureOut">
              <a:rPr lang="es-ES_tradnl" smtClean="0"/>
              <a:pPr/>
              <a:t>26/10/2011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D4775FE-B628-4E81-AD4E-AC8785FA181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87624" y="1340768"/>
            <a:ext cx="6677855" cy="3785652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PROGRAMA DE SALUD ALIMENTICIA</a:t>
            </a:r>
          </a:p>
          <a:p>
            <a:pPr algn="ctr"/>
            <a:r>
              <a:rPr lang="es-E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2011-11SALUD8</a:t>
            </a:r>
            <a:endParaRPr lang="es-E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JUSTIFICACIÓN</a:t>
            </a:r>
            <a:r>
              <a:rPr lang="es-ES_tradnl" dirty="0" smtClean="0"/>
              <a:t>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Sabremos </a:t>
            </a:r>
            <a:r>
              <a:rPr lang="es-ES_tradnl" dirty="0" smtClean="0"/>
              <a:t>así </a:t>
            </a:r>
            <a:r>
              <a:rPr lang="es-ES_tradnl" dirty="0" smtClean="0"/>
              <a:t>cual es el promedio del peso de las alumnas para evaluar el colegio mediante pesos. Cada una de las estudiantes son sometidas a una bascula para ser pesadas en cada uno de los grupos de CEFA.</a:t>
            </a:r>
            <a:endParaRPr lang="es-ES_trad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Pesar  a cada una de las alumnas comenzando por un </a:t>
            </a:r>
            <a:r>
              <a:rPr lang="es-ES_tradnl" dirty="0" smtClean="0"/>
              <a:t>salón </a:t>
            </a:r>
            <a:r>
              <a:rPr lang="es-ES_tradnl" dirty="0" smtClean="0"/>
              <a:t>de clases y seguir con el resto del colegio para </a:t>
            </a:r>
            <a:r>
              <a:rPr lang="es-ES_tradnl" dirty="0" smtClean="0"/>
              <a:t>así </a:t>
            </a:r>
            <a:r>
              <a:rPr lang="es-ES_tradnl" dirty="0" smtClean="0"/>
              <a:t>sacar un promedio general del peso de las estudiantes del CEFA.</a:t>
            </a:r>
            <a:endParaRPr lang="es-ES_tradnl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FORMULACIÓN </a:t>
            </a:r>
            <a:r>
              <a:rPr lang="es-ES_tradnl" dirty="0" smtClean="0"/>
              <a:t>DEL PROBLEMA: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un </a:t>
            </a:r>
            <a:r>
              <a:rPr lang="es-ES_tradnl" dirty="0" smtClean="0"/>
              <a:t>salón </a:t>
            </a:r>
            <a:r>
              <a:rPr lang="es-ES_tradnl" dirty="0" smtClean="0"/>
              <a:t>de clase se esta empleando un </a:t>
            </a:r>
            <a:r>
              <a:rPr lang="es-ES_tradnl" dirty="0" smtClean="0"/>
              <a:t>método </a:t>
            </a:r>
            <a:r>
              <a:rPr lang="es-ES_tradnl" dirty="0" smtClean="0"/>
              <a:t>de peso para saber cual es el peso en general de todas las alumnas del </a:t>
            </a:r>
            <a:r>
              <a:rPr lang="es-ES_tradnl" dirty="0" smtClean="0"/>
              <a:t>salón, </a:t>
            </a:r>
            <a:r>
              <a:rPr lang="es-ES_tradnl" dirty="0" smtClean="0"/>
              <a:t>y de ahí </a:t>
            </a:r>
            <a:r>
              <a:rPr lang="es-ES_tradnl" dirty="0" smtClean="0"/>
              <a:t>empezar </a:t>
            </a:r>
            <a:r>
              <a:rPr lang="es-ES_tradnl" dirty="0" smtClean="0"/>
              <a:t>con el resto del colegio.</a:t>
            </a:r>
          </a:p>
          <a:p>
            <a:r>
              <a:rPr lang="es-ES_tradnl" dirty="0" smtClean="0"/>
              <a:t>Presentar limitaciones o problemas de salud con el sobre peso o el menor peso de las alumnas.</a:t>
            </a:r>
            <a:endParaRPr lang="es-ES_tradnl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LIMITACIONES: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No </a:t>
            </a:r>
            <a:r>
              <a:rPr lang="es-ES_tradnl" dirty="0" smtClean="0"/>
              <a:t>poseemos </a:t>
            </a:r>
            <a:r>
              <a:rPr lang="es-ES_tradnl" dirty="0" smtClean="0"/>
              <a:t>las suficientes basculas para pesar a todo el colegio con las pocas que tenemos nos demoraremos mucho en pesar.</a:t>
            </a:r>
          </a:p>
          <a:p>
            <a:r>
              <a:rPr lang="es-ES_tradnl" dirty="0" smtClean="0"/>
              <a:t>El dinero es poco para comprarlas.</a:t>
            </a:r>
            <a:endParaRPr lang="es-ES_tradnl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RECURSOS: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Hacer campañas con todas las alumnas para recolectar dinero para comprar .</a:t>
            </a:r>
            <a:endParaRPr lang="es-ES_tradnl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91</TotalTime>
  <Words>187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Diapositiva 1</vt:lpstr>
      <vt:lpstr>JUSTIFICACIÓN:</vt:lpstr>
      <vt:lpstr>OBJETIVO:</vt:lpstr>
      <vt:lpstr>FORMULACIÓN DEL PROBLEMA:</vt:lpstr>
      <vt:lpstr>LIMITACIONES:</vt:lpstr>
      <vt:lpstr>RECURSOS: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steffanny</cp:lastModifiedBy>
  <cp:revision>12</cp:revision>
  <dcterms:created xsi:type="dcterms:W3CDTF">2011-02-18T23:46:57Z</dcterms:created>
  <dcterms:modified xsi:type="dcterms:W3CDTF">2011-10-27T04:25:56Z</dcterms:modified>
</cp:coreProperties>
</file>